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564062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564062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8ca6521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8ca652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ca65212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8ca65212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8ca65212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8ca65212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8ca65212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8ca6521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 Spring Midterm Advising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825050"/>
            <a:ext cx="3720900" cy="2357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Upcoming 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Events</a:t>
            </a:r>
            <a:endParaRPr sz="5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3528200" y="388700"/>
            <a:ext cx="55227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9600" u="sng">
                <a:solidFill>
                  <a:srgbClr val="981A31"/>
                </a:solidFill>
              </a:rPr>
              <a:t>We have a lot of upcoming events. Please mark these on your calendar. </a:t>
            </a:r>
            <a:endParaRPr b="1" sz="9600">
              <a:solidFill>
                <a:srgbClr val="0000FF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❖"/>
            </a:pPr>
            <a:r>
              <a:rPr b="1" lang="en" sz="9600">
                <a:solidFill>
                  <a:schemeClr val="accent5"/>
                </a:solidFill>
              </a:rPr>
              <a:t>Fri. March 11- ACC Midterm Advising</a:t>
            </a:r>
            <a:endParaRPr b="1" sz="9600">
              <a:solidFill>
                <a:schemeClr val="accent5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ct val="100000"/>
              <a:buChar char="❖"/>
            </a:pPr>
            <a:r>
              <a:rPr b="1" lang="en" sz="9600">
                <a:solidFill>
                  <a:srgbClr val="783F04"/>
                </a:solidFill>
              </a:rPr>
              <a:t>March 14-18- Spring Break</a:t>
            </a:r>
            <a:endParaRPr b="1" sz="9600">
              <a:solidFill>
                <a:srgbClr val="783F04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9600">
                <a:solidFill>
                  <a:schemeClr val="dk1"/>
                </a:solidFill>
              </a:rPr>
              <a:t>Fri. March 25- 11th/ 12th College Visit to Texas State University</a:t>
            </a:r>
            <a:endParaRPr b="1" sz="96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100000"/>
              <a:buChar char="❖"/>
            </a:pPr>
            <a:r>
              <a:rPr b="1" lang="en" sz="9600">
                <a:solidFill>
                  <a:srgbClr val="FF00FF"/>
                </a:solidFill>
              </a:rPr>
              <a:t>Mon. April 4- ACC Summer Registration Opens</a:t>
            </a:r>
            <a:endParaRPr b="1" sz="96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825050"/>
            <a:ext cx="3720900" cy="2357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Upcoming 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Events</a:t>
            </a:r>
            <a:endParaRPr sz="50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3528200" y="388700"/>
            <a:ext cx="55227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82587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100000"/>
              <a:buChar char="❖"/>
            </a:pPr>
            <a:r>
              <a:rPr b="1" lang="en" sz="9700">
                <a:solidFill>
                  <a:srgbClr val="FF00FF"/>
                </a:solidFill>
              </a:rPr>
              <a:t>Fri. April 8- International Fair</a:t>
            </a:r>
            <a:endParaRPr b="1" sz="9700">
              <a:solidFill>
                <a:srgbClr val="FF00FF"/>
              </a:solidFill>
            </a:endParaRPr>
          </a:p>
          <a:p>
            <a:pPr indent="-382587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b="1" lang="en" sz="9700">
                <a:solidFill>
                  <a:schemeClr val="dk1"/>
                </a:solidFill>
              </a:rPr>
              <a:t>Fri. Apr. 15- No School</a:t>
            </a:r>
            <a:endParaRPr b="1" sz="9700">
              <a:solidFill>
                <a:schemeClr val="dk1"/>
              </a:solidFill>
            </a:endParaRPr>
          </a:p>
          <a:p>
            <a:pPr indent="-382587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9700">
                <a:solidFill>
                  <a:srgbClr val="00FF00"/>
                </a:solidFill>
              </a:rPr>
              <a:t>Mon. Apr. 18- No BISD, 11th/ 12th still have ACC</a:t>
            </a:r>
            <a:endParaRPr b="1" sz="9700">
              <a:solidFill>
                <a:schemeClr val="dk2"/>
              </a:solidFill>
            </a:endParaRPr>
          </a:p>
          <a:p>
            <a:pPr indent="-382587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100000"/>
              <a:buChar char="❖"/>
            </a:pPr>
            <a:r>
              <a:rPr b="1" lang="en" sz="9700">
                <a:solidFill>
                  <a:srgbClr val="A61C00"/>
                </a:solidFill>
              </a:rPr>
              <a:t>Fri. Apr. 25- Last Day to Withdraw from ACC classes</a:t>
            </a:r>
            <a:endParaRPr b="1" sz="9700">
              <a:solidFill>
                <a:srgbClr val="FF0000"/>
              </a:solidFill>
            </a:endParaRPr>
          </a:p>
          <a:p>
            <a:pPr indent="-382587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89D"/>
              </a:buClr>
              <a:buSzPct val="100000"/>
              <a:buChar char="❖"/>
            </a:pPr>
            <a:r>
              <a:rPr b="1" lang="en" sz="9700">
                <a:solidFill>
                  <a:srgbClr val="00689D"/>
                </a:solidFill>
              </a:rPr>
              <a:t>Fri. Apr. 29- 9th/ 10th College Visit to Texas State University</a:t>
            </a:r>
            <a:endParaRPr b="1" sz="9600" u="sng">
              <a:solidFill>
                <a:srgbClr val="981A3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Midterm Advising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 are almost halfway through the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ACC Spring Semester.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At this point, ACC completes what is called Midterm Advising.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You should have received an email on Friday in your ACC account from Devon Miller.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Please find that email.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Midterm Advising</a:t>
            </a:r>
            <a:endParaRPr sz="200"/>
          </a:p>
        </p:txBody>
      </p:sp>
      <p:sp>
        <p:nvSpPr>
          <p:cNvPr id="127" name="Google Shape;127;p16"/>
          <p:cNvSpPr txBox="1"/>
          <p:nvPr/>
        </p:nvSpPr>
        <p:spPr>
          <a:xfrm>
            <a:off x="397725" y="846125"/>
            <a:ext cx="8072400" cy="4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0000"/>
                </a:solidFill>
              </a:rPr>
              <a:t>***Completing this form is MANDATORY.***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 are updated daily on who has and has not completed it. If it is not completed, we will need to come ask you to.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Be honest. Professors are also asked to submit grades. We are trying to help you get the best grade possible.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If you have any questions,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please see Mr. Longoria or Mr. Gordon.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Steps for ACC Midterm Advising</a:t>
            </a:r>
            <a:endParaRPr sz="200"/>
          </a:p>
        </p:txBody>
      </p:sp>
      <p:sp>
        <p:nvSpPr>
          <p:cNvPr id="136" name="Google Shape;136;p17"/>
          <p:cNvSpPr txBox="1"/>
          <p:nvPr/>
        </p:nvSpPr>
        <p:spPr>
          <a:xfrm>
            <a:off x="560450" y="965875"/>
            <a:ext cx="7819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Open the email and the Google Form in the email.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In another tab, open your ACC Blackboard.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In the Google Form, you will list your current overall grades in all your ACC classes.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Complete and submit the Form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If you currently have a D or F, you will be meeting in the next few weeks with Devon and Mr. Longoria to discuss your grades.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45" name="Google Shape;145;p18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Did you complete the form?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